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68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284"/>
    <a:srgbClr val="B08BB7"/>
    <a:srgbClr val="9D6EA6"/>
    <a:srgbClr val="462F4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57B8A-6326-4CED-9E27-6F7A1D67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B4C86-FF10-4C26-9328-0A791BF4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121BF-961D-4A13-B72D-0939231D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D123D-515F-4879-A485-EEF74FDE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B5C24-32B6-4140-884A-A7BA897D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1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9461-9189-4A76-A39D-C4EEB94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97220-E856-4DF2-BEA9-4BE18AFA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20255-02F5-4C79-B712-60742FE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A0496-2945-4604-8AA6-603BD57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2C89B-BE69-408C-8D19-9829BBAC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13061-92A9-4668-BF7C-6C40420B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613C23-EAD1-44BC-9A04-1E52C5E7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219D0-64FB-4DAA-BF66-4B65DE9F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82346-57E2-4D86-BA5A-1C83122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A773D-CC32-4A31-A137-D15FBA8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0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7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5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6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2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1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F4902-0648-4CA2-B3D2-A201A160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85EE5-BB8A-46D0-AECC-DF1B3E77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6F423-180E-4FBD-BCB7-87278CA2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9E5B-0477-4F3A-84A6-3D89CE8E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9E89-D0F9-4443-873D-E1F5B12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0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49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1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1EC-A7EC-4CE4-BBE4-6716DA52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FAD48F-F46A-4517-9EB9-3DF1D641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A5976-A3F6-4BE4-B137-D3E8620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FAD2-629F-4BEE-87E8-7F188E5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48FDB-BD98-4227-91F1-77C1548A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B8A6-8530-4A5D-BC34-DB1B6B3C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28924-DA35-4270-8C97-86A80B13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49A5B-9B31-4777-861A-7101A6D1E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B0760-146D-4347-877B-0018C1C4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F1091C-945E-475E-AF90-3C99CB69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0EF873-B926-49D6-9750-F457777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7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1F78-891A-485C-911F-0D06595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0942F-F2A8-4987-8F7C-255EBA86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AAD76-68E4-4ADD-9B50-7EA6DB2D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20228-2035-4F79-A544-E45D02107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04018-9F76-4738-AA9A-A2C26F72D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A4FBA6-9053-4134-BBC7-83FE34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3DF5-DC56-4D0E-A176-39A0AA30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8D7F7-EFC6-45E8-80AB-A105A36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36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EED-56F0-4538-B4FF-AA19BA3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AF638-18DC-4DE1-B010-71207D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AD0194-9141-4C37-9559-1B228EB0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CA1D8B-4296-4004-8F71-C5A62074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1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DC096-6BAD-4F4E-871F-D5FB3579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A89D9-885E-47A3-B5BA-6D5F7448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95FF4D-C782-4B32-9199-D1644B4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4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37B98-DF81-4E47-84F9-D5A1313A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F02D-2286-41FE-9DC1-3A3D4D32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9441B-736B-4033-81C8-12C9796E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DA00E-7155-4E96-9E10-8E595EAB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AB46A-7188-4AB3-8351-8F6A659F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346F5-39C8-4F29-89E1-D71E94D9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C980-F0B5-4CED-B274-56C11332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0842CD-A1AF-4263-B77E-33BCD1B8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AC57F-E837-4FAD-B47E-66E6ECB87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822BA-65D9-483A-A882-C44DCAF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5907B-55BB-4D6C-81FF-90A008D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8F7EA-A74B-4490-97C6-CD27A37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9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D4DD4-7CC4-4B2C-8C47-966B1F0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61586-ACE4-4B45-9BF4-A49C7CC5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D8F9-E2F3-4C41-9F97-E29C8B707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47A8-784D-4556-9BB2-6C05936A85F7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67152-A352-4DF5-89BA-8E2C077B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2C8B6B-1652-40F9-9680-BCD11B507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0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451661" y="3007226"/>
            <a:ext cx="6784026" cy="3431043"/>
            <a:chOff x="1457297" y="4119195"/>
            <a:chExt cx="4741070" cy="1732619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530207" y="4239973"/>
              <a:ext cx="4595841" cy="29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PROGRAMAS EN MATERIA DE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9151" y="4453015"/>
              <a:ext cx="4377956" cy="73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CAPACITACIÓN Y FORTALECIMIENTO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680" y="5598783"/>
              <a:ext cx="1265687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8904" y="5183499"/>
              <a:ext cx="3078449" cy="668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PARTIDOS POLÍTICOS 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12252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31, fracción V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794591" y="1082645"/>
            <a:ext cx="659557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9" y="2156566"/>
            <a:ext cx="7375035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 el fortalecimiento democrático del Sistema de Partidos Políticos, y el desarrollo de las Asociaciones Políticas Estatales.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 las condiciones de equidad necesarias para el fortalecimiento democrático en el Estado de Coahuila de Zaragoza.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a cabo un programa de capacitación a los partidos políticos, agrupaciones políticas estatales y candidatos independientes para que conozcan los derechos y las diversas obligaciones que les impone la diversa legislación.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3975652" y="22594"/>
            <a:ext cx="4359860" cy="1486166"/>
            <a:chOff x="7820286" y="956146"/>
            <a:chExt cx="3951804" cy="541113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820286" y="956146"/>
              <a:ext cx="3511672" cy="2689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abril de 2025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30 de abril de 2025</a:t>
              </a: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3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65530"/>
              </p:ext>
            </p:extLst>
          </p:nvPr>
        </p:nvGraphicFramePr>
        <p:xfrm>
          <a:off x="439698" y="1098964"/>
          <a:ext cx="10907457" cy="46967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Elaboración de convenios con el Instituto Nacional Electoral, a efecto de coordinar actividades en relación con capacitación a partidos políticos y candidaturas independientes, respecto de la fiscalización en etapa de precampañas y recolección de apoyo de la ciudadanía, respectivamente.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Capacitación a partidos políticos y candidaturas independientes, respecto de la fiscalización en etapa de precampañas y de recolección de apoyo de la ciudadanía, respectivamente.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procurará la realización de conferencias magistrales, talleres, cursos, foros con participación de autoridades electorales nacionales y locales; órganos jurisdiccionales del ámbito local y nacional; y comunidad académica en general.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0"/>
            <a:ext cx="4046554" cy="1844040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2581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abril de 2025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30 de abril de 2025</a:t>
              </a: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4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49234"/>
              </p:ext>
            </p:extLst>
          </p:nvPr>
        </p:nvGraphicFramePr>
        <p:xfrm>
          <a:off x="439698" y="1098964"/>
          <a:ext cx="10907457" cy="39139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Para todo esto será necesario elaborar un calendario con programas y contenidos pertinentes con alcance estatal y regional.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Lo anterior sin que dichas actividades impacten de manera gravosa en el presupuesto del Instituto, toda vez que, preferentemente se optará por el uso de medios digitales y tecnologías de la información (videoconferencias y plataformas virtuales.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Asesorar a la ciudadanía que solicite información sobre la constitución de partidos políticos y agrupaciones políticas locales.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"/>
            <a:ext cx="4046554" cy="1082362"/>
            <a:chOff x="7820286" y="994753"/>
            <a:chExt cx="3951804" cy="292529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237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30 de abril de 2025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30 de abril de 2025</a:t>
              </a: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155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4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599721" y="1556939"/>
            <a:ext cx="6985303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6" y="2615142"/>
            <a:ext cx="7375035" cy="36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Brindar servicios de asesoría, consulta en materia de fiscalización a las Agrupaciones políticas.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la Unidad Temporal de Fiscalización lleve a cabo sesiones de capacitación a las agrupaciones políticas en el Estado en materia de rendición de cuentas y fiscalización.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29BFE72-4A6E-BCD1-18CD-69E20E12EB58}"/>
              </a:ext>
            </a:extLst>
          </p:cNvPr>
          <p:cNvGrpSpPr/>
          <p:nvPr/>
        </p:nvGrpSpPr>
        <p:grpSpPr>
          <a:xfrm>
            <a:off x="4158165" y="25874"/>
            <a:ext cx="3621726" cy="1458328"/>
            <a:chOff x="4125251" y="221121"/>
            <a:chExt cx="3621726" cy="145832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E49E7BFB-77FD-6394-6010-98B61EA7DCCD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3865E7C4-D2F8-8C56-D726-F7DCD8C11730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Fecha de actualización y/o validación: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 de abril de 2025</a:t>
                </a:r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5B6F6028-6815-D533-CDB6-AB23F1E95A39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Responsable de generar la información: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Unidad Técnica de Fiscalización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85E4501-3A06-5F45-7219-7DA90779394A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30 de abril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623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462F4B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V.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/>
        </p:nvGraphicFramePr>
        <p:xfrm>
          <a:off x="237346" y="2800077"/>
          <a:ext cx="11717307" cy="34065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78063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4548538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316441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24437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738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CLAVE DEL PROGRAMA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ACTIVIDADES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INICIO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TÉRMINO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EJECUTORA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668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PPPC-008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Asesoría, consulta y capacitación a las Agrupaciones políticas en materia de fiscalización</a:t>
                      </a: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 sesiones de capacitación en materia de fiscalización a los sujetos obligados.</a:t>
                      </a:r>
                    </a:p>
                    <a:p>
                      <a:pPr marL="360363" lvl="0" indent="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60363" algn="l"/>
                        </a:tabLs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 08 de abril del presente año se llevo a cabo asesoría en materia de Fiscalización sobre el Informe anual que presentan las </a:t>
                      </a:r>
                      <a:r>
                        <a:rPr lang="es-MX" sz="18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Agrupaciones Políticas. 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01/01/2025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31/12/2025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Unidad Técnica de Fiscalización.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DB8C25EF-C490-4DFA-9BC9-BE92563DA9FB}"/>
              </a:ext>
            </a:extLst>
          </p:cNvPr>
          <p:cNvSpPr/>
          <p:nvPr/>
        </p:nvSpPr>
        <p:spPr>
          <a:xfrm>
            <a:off x="1969060" y="1540983"/>
            <a:ext cx="825387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D31A84B9-A2DC-5D2A-26E1-A3C9045A06B8}"/>
              </a:ext>
            </a:extLst>
          </p:cNvPr>
          <p:cNvGrpSpPr/>
          <p:nvPr/>
        </p:nvGrpSpPr>
        <p:grpSpPr>
          <a:xfrm>
            <a:off x="8411900" y="73222"/>
            <a:ext cx="3621726" cy="1458328"/>
            <a:chOff x="4125251" y="221121"/>
            <a:chExt cx="3621726" cy="145832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FEC64B8-3CA5-74DC-D4AE-3F3F7D4D4787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596BE913-A5A6-4823-6EEB-708F6C7BD42C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Fecha de actualización y/o validación: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 de abril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CCCF2C28-26B5-1687-8E7F-0CE7B45B4EC6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Responsable de generar la información: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Unidad Técnica de Fiscalización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5F29BC55-9984-CCFB-85DD-8F32EB295D4E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30 de abril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22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853</Words>
  <Application>Microsoft Office PowerPoint</Application>
  <PresentationFormat>Panorámica</PresentationFormat>
  <Paragraphs>101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Symbol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94</cp:revision>
  <dcterms:created xsi:type="dcterms:W3CDTF">2018-06-16T16:53:05Z</dcterms:created>
  <dcterms:modified xsi:type="dcterms:W3CDTF">2025-05-01T19:47:50Z</dcterms:modified>
</cp:coreProperties>
</file>